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sldIdLst>
    <p:sldId id="256" r:id="rId2"/>
    <p:sldId id="264" r:id="rId3"/>
    <p:sldId id="282" r:id="rId4"/>
    <p:sldId id="293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0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37011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2133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26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1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20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4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1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8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6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Eclipse Plug-in Development Part </a:t>
            </a:r>
            <a:r>
              <a:rPr lang="en-US" dirty="0" smtClean="0"/>
              <a:t>4</a:t>
            </a:r>
          </a:p>
          <a:p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</a:t>
            </a:r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org.eclipse.core.runtime.preferences</a:t>
            </a:r>
            <a:endParaRPr lang="en-US" dirty="0" smtClean="0"/>
          </a:p>
          <a:p>
            <a:pPr lvl="1"/>
            <a:r>
              <a:rPr lang="en-US" dirty="0" smtClean="0"/>
              <a:t> Initializer - </a:t>
            </a:r>
            <a:r>
              <a:rPr lang="en-US" dirty="0" err="1"/>
              <a:t>AbstractPreferenceInitializer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02229" y="3199622"/>
            <a:ext cx="9457508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initializeDefaultPreferences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IPreferenceStore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getPreferenceStore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store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P_BOOLEAN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store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P_CHOICE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"choice2"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store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P_STRING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Default value"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</a:t>
            </a:r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org.eclipse.core.runtime.preferences</a:t>
            </a:r>
            <a:endParaRPr lang="en-US" dirty="0" smtClean="0"/>
          </a:p>
          <a:p>
            <a:pPr lvl="1"/>
            <a:r>
              <a:rPr lang="en-US" dirty="0" smtClean="0"/>
              <a:t> Modify </a:t>
            </a:r>
            <a:r>
              <a:rPr lang="en-US" dirty="0"/>
              <a:t>- </a:t>
            </a:r>
            <a:r>
              <a:rPr lang="en-US" dirty="0" err="1"/>
              <a:t>PreferenceModifyListener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12965" y="3332929"/>
            <a:ext cx="9940834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PreferenceModifyListener1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PreferenceModifyListener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IEclipsePreferences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preApply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IEclipsePreferences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node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.preApply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node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993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</a:t>
            </a:r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Reacting to changes in the preferences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IPropertyChangeListener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4446" y="3126437"/>
            <a:ext cx="9529353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getPreferenceStore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addPropertyChangeListener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IPropertyChangeListener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propertyChange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PropertyChangeEvent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P_BOOLEAN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.getProperty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"Changed"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08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</a:t>
            </a:r>
            <a:r>
              <a:rPr lang="en-US" dirty="0" smtClean="0"/>
              <a:t>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Filter and Open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708632"/>
            <a:ext cx="110250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PreferencesUtil.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createPreferenceDialogOn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shell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Show current page.</a:t>
            </a:r>
          </a:p>
          <a:p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 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org.ecsoya.eclipse.tutorial.preference.preferences.SamplePreferencePage"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Filtered to show pages (null to show all)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new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String[] {</a:t>
            </a:r>
          </a:p>
          <a:p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   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org.ecsoya.eclipse.tutorial.preference.preferences.SamplePreferencePage"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   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org.ecsoya.eclipse.tutorial.preference.preferences.SamplePreferencePage2"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},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Dialog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721" y="1825625"/>
            <a:ext cx="4978558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38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Preference Store</a:t>
            </a:r>
          </a:p>
          <a:p>
            <a:r>
              <a:rPr lang="en-US" dirty="0" smtClean="0"/>
              <a:t>Preference </a:t>
            </a:r>
            <a:r>
              <a:rPr lang="en-US" dirty="0" smtClean="0"/>
              <a:t>Pages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PreferencePage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FieldEditorPreferencePage</a:t>
            </a:r>
            <a:endParaRPr lang="en-US" dirty="0" smtClean="0"/>
          </a:p>
          <a:p>
            <a:r>
              <a:rPr lang="en-US" dirty="0" smtClean="0"/>
              <a:t>Preference Runtime</a:t>
            </a:r>
          </a:p>
          <a:p>
            <a:pPr lvl="1"/>
            <a:r>
              <a:rPr lang="en-US" dirty="0"/>
              <a:t> S</a:t>
            </a:r>
            <a:r>
              <a:rPr lang="en-US" dirty="0" smtClean="0"/>
              <a:t>cope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Initializer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Modify</a:t>
            </a:r>
          </a:p>
          <a:p>
            <a:r>
              <a:rPr lang="en-US" dirty="0" smtClean="0"/>
              <a:t>Preference Dialog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43" y="1825625"/>
            <a:ext cx="4969603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260" y="1825625"/>
            <a:ext cx="2685714" cy="3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IPreferenceStore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Key: String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Value: Primitive Types</a:t>
            </a:r>
          </a:p>
          <a:p>
            <a:r>
              <a:rPr lang="en-US" dirty="0" err="1" smtClean="0"/>
              <a:t>PreferenceConverter</a:t>
            </a:r>
            <a:r>
              <a:rPr lang="en-US" dirty="0" smtClean="0"/>
              <a:t> (</a:t>
            </a:r>
            <a:r>
              <a:rPr lang="en-US" dirty="0" err="1"/>
              <a:t>org.eclipse.jface.preference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RGB, </a:t>
            </a:r>
            <a:r>
              <a:rPr lang="en-US" dirty="0" err="1" smtClean="0"/>
              <a:t>FontData</a:t>
            </a:r>
            <a:r>
              <a:rPr lang="en-US" dirty="0" smtClean="0"/>
              <a:t>, Rectangle</a:t>
            </a:r>
            <a:r>
              <a:rPr lang="en-US" smtClean="0"/>
              <a:t>, Point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1783" y="4383357"/>
            <a:ext cx="10452461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IPreferenceStore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preferenceStore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getPreferenceStore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//Get value from store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booleanValue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preferenceStore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.getBoolean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P_BOOLEAN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//Set new value to store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preferenceStore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P_BOOLEAN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org.eclipse.ui.preferencePages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name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41175" y="2849280"/>
            <a:ext cx="68130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org.eclipse.ui.preferencePages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&lt;page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"Ecsoya Tutorial"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"org.ecsoya.eclipse.tutorial.preference.preferences.SamplePreferencePage"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"org.ecsoya.eclipse.tutorial.preference.preferences.SamplePreferencePage"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&lt;/page&gt;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48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org.eclipse.ui.IWorkbenchPreferencePage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org.eclipse.jface.preference.PreferencePage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2703" y="3059638"/>
            <a:ext cx="10146535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SamplePreferencePage2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PreferencePage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IWorkbenchPreferencePage</a:t>
            </a:r>
            <a:r>
              <a:rPr lang="en-US" sz="14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SamplePreferencePage2()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setPreferenceStore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getPreferenceStore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init</a:t>
            </a:r>
            <a:r>
              <a:rPr lang="en-US" sz="14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IWorkbench</a:t>
            </a:r>
            <a:r>
              <a:rPr lang="en-US" sz="14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workbench</a:t>
            </a:r>
            <a:r>
              <a:rPr lang="en-US" sz="14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protected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Control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createContents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Label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4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sz="1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</a:rPr>
              <a:t>"Page 2"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label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097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org.eclipse.ui.IWorkbenchPreferencePage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org.eclipse.jface.preference.FieldEditorPreferencePage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19349" y="2947987"/>
            <a:ext cx="10463348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SamplePreferencePage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FieldEditorPreferencePage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IWorkbenchPreferencePage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SamplePreferencePage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super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GRID</a:t>
            </a:r>
            <a:r>
              <a:rPr lang="en-US" sz="1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setPreferenceStore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sz="12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sz="1200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2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getPreferenceStore</a:t>
            </a:r>
            <a:r>
              <a:rPr lang="en-US" sz="1200" i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createFieldEditors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addField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DirectoryFieldEditor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sz="1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P_PATH</a:t>
            </a:r>
            <a:r>
              <a:rPr lang="en-US" sz="12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"&amp;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Directory preference:"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getFieldEditorParent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addField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BooleanFieldEditor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sz="1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P_BOOLEAN</a:t>
            </a:r>
            <a:r>
              <a:rPr lang="en-US" sz="12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"&amp;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An example of a </a:t>
            </a:r>
            <a:r>
              <a:rPr lang="en-US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boolean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 preference"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getFieldEditorParent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addField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RadioGroupFieldEditor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sz="1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P_CHOICE</a:t>
            </a:r>
            <a:r>
              <a:rPr lang="en-US" sz="12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An example of a multiple-choice preference"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1,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   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String[][] { { 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"&amp;Choice 1"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"choice1"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},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{ 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2A00FF"/>
                </a:solidFill>
                <a:latin typeface="Consolas" panose="020B0609020204030204" pitchFamily="49" charset="0"/>
              </a:rPr>
              <a:t>C&amp;hoice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 2"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"choice2"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} },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getFieldEditorParent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addField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StringFieldEditor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PreferenceConstants.</a:t>
            </a:r>
            <a:r>
              <a:rPr lang="en-US" sz="1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P_STRING</a:t>
            </a:r>
            <a:r>
              <a:rPr lang="en-US" sz="12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A &amp;text preference:"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getFieldEditorParent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workbench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416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FieldEditors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BooleanFieldEditor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IntegerFieldEditor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StringFieldEditor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RadioGroupFieldEditor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ColorFieldEditor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FontFieldEditor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DirectoryFieldEditor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FileFieldEditor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PathEditor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6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</a:t>
            </a:r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org.eclipse.core.runtime.preferences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Scope – store and change</a:t>
            </a:r>
          </a:p>
          <a:p>
            <a:pPr lvl="2"/>
            <a:r>
              <a:rPr lang="en-US" dirty="0" smtClean="0"/>
              <a:t> Eclipse preference scopes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Configuration scope – all workspace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Instance scope – single workspace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Default scope – default values</a:t>
            </a:r>
          </a:p>
          <a:p>
            <a:pPr lvl="3"/>
            <a:r>
              <a:rPr lang="en-US" dirty="0"/>
              <a:t> </a:t>
            </a:r>
            <a:r>
              <a:rPr lang="en-US" dirty="0" err="1" smtClean="0"/>
              <a:t>BundleDefaultsScope</a:t>
            </a:r>
            <a:r>
              <a:rPr lang="en-US" dirty="0" smtClean="0"/>
              <a:t> – preferences.ini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Project scope in </a:t>
            </a:r>
            <a:r>
              <a:rPr lang="en-US" dirty="0" err="1" smtClean="0"/>
              <a:t>org.eclipse.core.resource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02990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790</Words>
  <Application>Microsoft Office PowerPoint</Application>
  <PresentationFormat>Widescreen</PresentationFormat>
  <Paragraphs>205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Overview</vt:lpstr>
      <vt:lpstr>Preference Store</vt:lpstr>
      <vt:lpstr>Preference Pages</vt:lpstr>
      <vt:lpstr>Preference Pages</vt:lpstr>
      <vt:lpstr>Preference Pages</vt:lpstr>
      <vt:lpstr>Preference Pages</vt:lpstr>
      <vt:lpstr>Preference Runtime</vt:lpstr>
      <vt:lpstr>Preference Runtime</vt:lpstr>
      <vt:lpstr>Preference Runtime</vt:lpstr>
      <vt:lpstr>Preference Runtime</vt:lpstr>
      <vt:lpstr>Preference Dialog</vt:lpstr>
      <vt:lpstr>Preference Dialog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130</cp:revision>
  <dcterms:created xsi:type="dcterms:W3CDTF">2015-04-14T08:17:08Z</dcterms:created>
  <dcterms:modified xsi:type="dcterms:W3CDTF">2015-05-14T03:50:21Z</dcterms:modified>
</cp:coreProperties>
</file>